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</p:sldIdLst>
  <p:sldSz cx="12192000" cy="16256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9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7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3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7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7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0C8A-6B00-4354-A491-B2766CF02C0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4588-94E8-46A5-A074-9CF5961CC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5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98246"/>
              </p:ext>
            </p:extLst>
          </p:nvPr>
        </p:nvGraphicFramePr>
        <p:xfrm>
          <a:off x="347473" y="6172693"/>
          <a:ext cx="11503151" cy="943989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308860"/>
                <a:gridCol w="2308860"/>
                <a:gridCol w="2308860"/>
                <a:gridCol w="2308860"/>
                <a:gridCol w="2267711"/>
              </a:tblGrid>
              <a:tr h="48360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40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March</a:t>
                      </a:r>
                      <a:r>
                        <a:rPr lang="en-US" sz="4000" b="1" u="none" strike="noStrike" baseline="0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 </a:t>
                      </a:r>
                      <a:r>
                        <a:rPr lang="en-US" sz="40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2018</a:t>
                      </a:r>
                      <a:endParaRPr lang="en-US" sz="40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Monday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Tuesday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Wednesday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Thursday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3351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132183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</a:b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2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3351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5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6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7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8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9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13218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/>
                      </a:r>
                      <a:br>
                        <a:rPr lang="en-US" sz="24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</a:br>
                      <a:r>
                        <a:rPr lang="en-US" sz="240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Teacher</a:t>
                      </a:r>
                      <a:r>
                        <a:rPr lang="en-US" sz="2400" u="none" strike="noStrike" baseline="0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 Planning Day </a:t>
                      </a:r>
                      <a:endParaRPr lang="en-US" sz="24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3351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12</a:t>
                      </a:r>
                      <a:r>
                        <a:rPr lang="en-US" sz="2400" b="1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13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14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15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16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132183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</a:br>
                      <a:endParaRPr lang="en-US" sz="2400" dirty="0" smtClean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3351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19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20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21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22</a:t>
                      </a:r>
                      <a:endParaRPr lang="en-US" b="1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23</a:t>
                      </a:r>
                      <a:endParaRPr lang="en-US" b="1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1321839"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/>
                      </a:r>
                      <a:br>
                        <a:rPr lang="en-US" sz="140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</a:br>
                      <a:endParaRPr lang="en-US" sz="32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3351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26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27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28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29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30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132183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KG First Time In Forever" panose="02000506000000020003" pitchFamily="2" charset="0"/>
                        </a:rPr>
                        <a:t>Kona Ice, VV, On-Course</a:t>
                      </a: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effectLst/>
                          <a:latin typeface="KG First Time In Forever" panose="02000506000000020003" pitchFamily="2" charset="0"/>
                        </a:rPr>
                        <a:t>Reading Logs Due </a:t>
                      </a:r>
                      <a:endParaRPr lang="en-US" sz="2400" b="0" i="0" u="none" strike="noStrike" dirty="0">
                        <a:effectLst/>
                        <a:latin typeface="KG First Time In Forever" panose="02000506000000020003" pitchFamily="2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5262" y="0"/>
            <a:ext cx="1138684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latin typeface="ARTSYwatermelon" panose="02000603000000000000" pitchFamily="2" charset="0"/>
              <a:ea typeface="ARTSYwatermelon" panose="02000603000000000000" pitchFamily="2" charset="0"/>
            </a:endParaRPr>
          </a:p>
          <a:p>
            <a:r>
              <a:rPr lang="en-US" sz="54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	</a:t>
            </a:r>
            <a:r>
              <a:rPr lang="en-US" sz="48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Hi!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Hopefully we do not have any unplanned off days this month! February Reading Logs are due this Friday.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March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Reading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Logs start later this week (not Mrs. </a:t>
            </a:r>
            <a:r>
              <a:rPr lang="en-US" sz="3200" dirty="0" err="1" smtClean="0">
                <a:latin typeface="ARTSYwatermelon" panose="02000603000000000000" pitchFamily="2" charset="0"/>
                <a:ea typeface="ARTSYwatermelon" panose="02000603000000000000" pitchFamily="2" charset="0"/>
              </a:rPr>
              <a:t>Forgey’s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 class). Make sure your child is reading </a:t>
            </a:r>
            <a:r>
              <a:rPr lang="en-US" sz="3200" dirty="0" err="1" smtClean="0">
                <a:latin typeface="ARTSYwatermelon" panose="02000603000000000000" pitchFamily="2" charset="0"/>
                <a:ea typeface="ARTSYwatermelon" panose="02000603000000000000" pitchFamily="2" charset="0"/>
              </a:rPr>
              <a:t>atleast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 3x a week for 20 minutes or more. They are due on Friday, March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30.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2</a:t>
            </a:r>
            <a:r>
              <a:rPr lang="en-US" sz="3200" baseline="300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nd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  graders need to keep practicing addition and subtraction facts. 3</a:t>
            </a:r>
            <a:r>
              <a:rPr lang="en-US" sz="3200" baseline="300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rd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 graders need to keep practicing multiplication facts!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There will be a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Field Trip Form (not Mrs. </a:t>
            </a:r>
            <a:r>
              <a:rPr lang="en-US" sz="3200" dirty="0" err="1" smtClean="0">
                <a:latin typeface="ARTSYwatermelon" panose="02000603000000000000" pitchFamily="2" charset="0"/>
                <a:ea typeface="ARTSYwatermelon" panose="02000603000000000000" pitchFamily="2" charset="0"/>
              </a:rPr>
              <a:t>Forgey’s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 class) coming home soon, keep an eye out for it!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Any </a:t>
            </a:r>
            <a:r>
              <a:rPr lang="en-US" sz="3200" dirty="0" smtClean="0">
                <a:latin typeface="ARTSYwatermelon" panose="02000603000000000000" pitchFamily="2" charset="0"/>
                <a:ea typeface="ARTSYwatermelon" panose="02000603000000000000" pitchFamily="2" charset="0"/>
              </a:rPr>
              <a:t>questions or concerns, please call, email or send a note in the planner. </a:t>
            </a:r>
          </a:p>
          <a:p>
            <a:pPr algn="ctr"/>
            <a:r>
              <a:rPr lang="en-US" sz="3200" dirty="0" smtClean="0">
                <a:latin typeface="ARTSYapplestrudel" panose="02000603000000000000" pitchFamily="2" charset="0"/>
                <a:ea typeface="ARTSYapplestrudel" panose="02000603000000000000" pitchFamily="2" charset="0"/>
              </a:rPr>
              <a:t>- Mrs. Cook, Mrs. </a:t>
            </a:r>
            <a:r>
              <a:rPr lang="en-US" sz="3200" dirty="0" err="1" smtClean="0">
                <a:latin typeface="ARTSYapplestrudel" panose="02000603000000000000" pitchFamily="2" charset="0"/>
                <a:ea typeface="ARTSYapplestrudel" panose="02000603000000000000" pitchFamily="2" charset="0"/>
              </a:rPr>
              <a:t>Forgey</a:t>
            </a:r>
            <a:r>
              <a:rPr lang="en-US" sz="3200" dirty="0" smtClean="0">
                <a:latin typeface="ARTSYapplestrudel" panose="02000603000000000000" pitchFamily="2" charset="0"/>
                <a:ea typeface="ARTSYapplestrudel" panose="02000603000000000000" pitchFamily="2" charset="0"/>
              </a:rPr>
              <a:t>, Mrs. Moore, Mrs. Trent &amp; Mrs. Wells </a:t>
            </a:r>
            <a:endParaRPr lang="en-US" sz="3200" dirty="0">
              <a:latin typeface="ARTSYapplestrudel" panose="02000603000000000000" pitchFamily="2" charset="0"/>
              <a:ea typeface="ARTSYapplestrudel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150" y="3349309"/>
            <a:ext cx="24955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ARTSYdoodlefruit" panose="02000603000000000000" pitchFamily="2" charset="0"/>
              </a:rPr>
              <a:t>U</a:t>
            </a:r>
            <a:endParaRPr lang="en-US" sz="19900" dirty="0">
              <a:latin typeface="ARTSYdoodlefruit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0335170" y="681936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TSYdoodlefruit" panose="02000603000000000000" pitchFamily="2" charset="0"/>
              </a:rPr>
              <a:t>q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-1400304"/>
            <a:ext cx="895035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ARTSYdoodlefruit" panose="02000603000000000000" pitchFamily="2" charset="0"/>
              </a:rPr>
              <a:t>MMMMMM</a:t>
            </a:r>
            <a:r>
              <a:rPr lang="en-US" sz="19900" dirty="0">
                <a:latin typeface="ARTSYdoodlefruit" panose="02000603000000000000" pitchFamily="2" charset="0"/>
              </a:rPr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8291123" y="-1400304"/>
            <a:ext cx="461661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ARTSYdoodlefruit" panose="02000603000000000000" pitchFamily="2" charset="0"/>
              </a:rPr>
              <a:t>MMM</a:t>
            </a:r>
            <a:endParaRPr lang="en-US" sz="19900" dirty="0">
              <a:latin typeface="ARTSYdoodlefruit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60150" y="15431984"/>
            <a:ext cx="1231537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ARTSYdoodlefruit" panose="02000603000000000000" pitchFamily="2" charset="0"/>
              </a:rPr>
              <a:t>MMMMMMMMMM</a:t>
            </a:r>
            <a:endParaRPr lang="en-US" sz="19900" dirty="0">
              <a:latin typeface="ARTSYdoodlefruit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3953412">
            <a:off x="9460476" y="4419945"/>
            <a:ext cx="2576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ARTSYdoodlefruit" panose="02000603000000000000" pitchFamily="2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76158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322958"/>
              </p:ext>
            </p:extLst>
          </p:nvPr>
        </p:nvGraphicFramePr>
        <p:xfrm>
          <a:off x="436417" y="623454"/>
          <a:ext cx="11455355" cy="1525727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91071"/>
                <a:gridCol w="2291071"/>
                <a:gridCol w="2291071"/>
                <a:gridCol w="2291071"/>
                <a:gridCol w="2291071"/>
              </a:tblGrid>
              <a:tr h="977358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40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                             </a:t>
                      </a:r>
                      <a:r>
                        <a:rPr lang="en-US" sz="40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March</a:t>
                      </a:r>
                      <a:r>
                        <a:rPr lang="en-US" sz="4000" b="1" u="none" strike="noStrike" baseline="0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 </a:t>
                      </a:r>
                      <a:r>
                        <a:rPr lang="en-US" sz="40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2018 Reading Log</a:t>
                      </a:r>
                      <a:endParaRPr lang="en-US" sz="40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Monday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Tuesday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Wednesday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Thursday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Friday 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59242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2086670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Record the amount of minutes read on the date. Have an adult or guardian initial the day also. Students are to read a minimum of 20-30 minutes 3x a week. </a:t>
                      </a:r>
                      <a:endParaRPr lang="en-US" sz="1800" u="none" strike="noStrike" dirty="0" smtClean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I</a:t>
                      </a:r>
                      <a:r>
                        <a:rPr lang="en-US" sz="1800" dirty="0" smtClean="0"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f</a:t>
                      </a:r>
                      <a:r>
                        <a:rPr lang="en-US" sz="1800" baseline="0" dirty="0" smtClean="0"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 a student reads on the weekend, just initial it for one of the other days that week. </a:t>
                      </a:r>
                      <a:endParaRPr lang="en-US" sz="1800" dirty="0" smtClean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2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592429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5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6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7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8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9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2086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/>
                      </a:r>
                      <a:br>
                        <a:rPr lang="en-US" sz="24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</a:br>
                      <a:endParaRPr lang="en-US" sz="24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592429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12</a:t>
                      </a:r>
                      <a:r>
                        <a:rPr lang="en-US" sz="2400" b="1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13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14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15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16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2086670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  <a:p>
                      <a:pPr algn="l" fontAlgn="t"/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592429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19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20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21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22</a:t>
                      </a:r>
                      <a:endParaRPr lang="en-US" b="1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23</a:t>
                      </a:r>
                      <a:endParaRPr lang="en-US" b="1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23246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</a:b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  <a:tr h="592429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26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27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28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 smtClean="0">
                          <a:effectLst/>
                          <a:latin typeface="ARTSYpomegranate" panose="02000603000000000000" pitchFamily="2" charset="0"/>
                          <a:ea typeface="ARTSYpomegranate" panose="02000603000000000000" pitchFamily="2" charset="0"/>
                        </a:rPr>
                        <a:t>29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30</a:t>
                      </a:r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 anchor="ctr"/>
                </a:tc>
              </a:tr>
              <a:tr h="20866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omegranate" panose="02000603000000000000" pitchFamily="2" charset="0"/>
                        <a:ea typeface="ARTSYpomegranate" panose="02000603000000000000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TSYpineapple" panose="02000603000000000000" pitchFamily="2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36417" y="602672"/>
            <a:ext cx="4468091" cy="20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6417" y="82080"/>
            <a:ext cx="1152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TSYcranberryscone" panose="02000603000000000000" pitchFamily="2" charset="0"/>
                <a:ea typeface="ARTSYcranberryscone" panose="02000603000000000000" pitchFamily="2" charset="0"/>
              </a:rPr>
              <a:t>Name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36417" y="1249003"/>
            <a:ext cx="4468091" cy="103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6417" y="1280177"/>
            <a:ext cx="18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TSYpomegranate" panose="02000603000000000000" pitchFamily="2" charset="0"/>
                <a:ea typeface="ARTSYpomegranate" panose="02000603000000000000" pitchFamily="2" charset="0"/>
              </a:rPr>
              <a:t>Parent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2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102</Words>
  <Application>Microsoft Office PowerPoint</Application>
  <PresentationFormat>Custom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ARTSYapplestrudel</vt:lpstr>
      <vt:lpstr>ARTSYcranberryscone</vt:lpstr>
      <vt:lpstr>ARTSYdoodlefruit</vt:lpstr>
      <vt:lpstr>ARTSYpineapple</vt:lpstr>
      <vt:lpstr>ARTSYpomegranate</vt:lpstr>
      <vt:lpstr>ARTSYwatermelon</vt:lpstr>
      <vt:lpstr>Calibri</vt:lpstr>
      <vt:lpstr>Calibri Light</vt:lpstr>
      <vt:lpstr>KG First Time In Forever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Trent</dc:creator>
  <cp:lastModifiedBy>Tyler Trent</cp:lastModifiedBy>
  <cp:revision>22</cp:revision>
  <cp:lastPrinted>2018-01-29T15:43:38Z</cp:lastPrinted>
  <dcterms:created xsi:type="dcterms:W3CDTF">2017-08-01T23:54:09Z</dcterms:created>
  <dcterms:modified xsi:type="dcterms:W3CDTF">2018-02-26T22:51:17Z</dcterms:modified>
</cp:coreProperties>
</file>